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87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42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127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05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868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238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054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82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3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431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391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1E08-5841-47B3-B46C-FC5F71383131}" type="datetimeFigureOut">
              <a:rPr lang="sk-SK" smtClean="0"/>
              <a:t>20. 5. 2019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88BF-2916-44C5-838F-7C42A7D90D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709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3757"/>
          <a:stretch/>
        </p:blipFill>
        <p:spPr>
          <a:xfrm>
            <a:off x="1" y="13854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0" b="24906"/>
          <a:stretch/>
        </p:blipFill>
        <p:spPr>
          <a:xfrm>
            <a:off x="3779912" y="5923323"/>
            <a:ext cx="5112568" cy="87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" b="13687"/>
          <a:stretch/>
        </p:blipFill>
        <p:spPr>
          <a:xfrm>
            <a:off x="329952" y="5923323"/>
            <a:ext cx="3449960" cy="874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70080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sk-SK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NÁM JE LITERATÚRA?</a:t>
            </a:r>
            <a:endParaRPr lang="sk-SK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778" y="389165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Katarína Petrisková</a:t>
            </a:r>
            <a:endParaRPr lang="sk-SK" sz="3200" b="1" dirty="0">
              <a:solidFill>
                <a:srgbClr val="CC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1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/>
          <a:stretch/>
        </p:blipFill>
        <p:spPr>
          <a:xfrm>
            <a:off x="0" y="0"/>
            <a:ext cx="9156086" cy="6858000"/>
          </a:xfrm>
        </p:spPr>
      </p:pic>
    </p:spTree>
    <p:extLst>
      <p:ext uri="{BB962C8B-B14F-4D97-AF65-F5344CB8AC3E}">
        <p14:creationId xmlns:p14="http://schemas.microsoft.com/office/powerpoint/2010/main" val="41868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184576" cy="6912768"/>
          </a:xfrm>
        </p:spPr>
      </p:pic>
    </p:spTree>
    <p:extLst>
      <p:ext uri="{BB962C8B-B14F-4D97-AF65-F5344CB8AC3E}">
        <p14:creationId xmlns:p14="http://schemas.microsoft.com/office/powerpoint/2010/main" val="4393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56917" cy="6192688"/>
          </a:xfrm>
        </p:spPr>
      </p:pic>
    </p:spTree>
    <p:extLst>
      <p:ext uri="{BB962C8B-B14F-4D97-AF65-F5344CB8AC3E}">
        <p14:creationId xmlns:p14="http://schemas.microsoft.com/office/powerpoint/2010/main" val="878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27713" cy="5870785"/>
          </a:xfrm>
        </p:spPr>
      </p:pic>
    </p:spTree>
    <p:extLst>
      <p:ext uri="{BB962C8B-B14F-4D97-AF65-F5344CB8AC3E}">
        <p14:creationId xmlns:p14="http://schemas.microsoft.com/office/powerpoint/2010/main" val="21376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8545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129634" cy="6839512"/>
          </a:xfrm>
        </p:spPr>
      </p:pic>
    </p:spTree>
    <p:extLst>
      <p:ext uri="{BB962C8B-B14F-4D97-AF65-F5344CB8AC3E}">
        <p14:creationId xmlns:p14="http://schemas.microsoft.com/office/powerpoint/2010/main" val="2487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848872" cy="5886654"/>
          </a:xfrm>
        </p:spPr>
      </p:pic>
    </p:spTree>
    <p:extLst>
      <p:ext uri="{BB962C8B-B14F-4D97-AF65-F5344CB8AC3E}">
        <p14:creationId xmlns:p14="http://schemas.microsoft.com/office/powerpoint/2010/main" val="39977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8950"/>
            <a:ext cx="5136787" cy="6849050"/>
          </a:xfrm>
        </p:spPr>
      </p:pic>
    </p:spTree>
    <p:extLst>
      <p:ext uri="{BB962C8B-B14F-4D97-AF65-F5344CB8AC3E}">
        <p14:creationId xmlns:p14="http://schemas.microsoft.com/office/powerpoint/2010/main" val="41048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668558" cy="5001419"/>
          </a:xfrm>
        </p:spPr>
      </p:pic>
    </p:spTree>
    <p:extLst>
      <p:ext uri="{BB962C8B-B14F-4D97-AF65-F5344CB8AC3E}">
        <p14:creationId xmlns:p14="http://schemas.microsoft.com/office/powerpoint/2010/main" val="20979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Katka</dc:creator>
  <cp:lastModifiedBy>Katka</cp:lastModifiedBy>
  <cp:revision>6</cp:revision>
  <dcterms:created xsi:type="dcterms:W3CDTF">2019-05-20T16:19:28Z</dcterms:created>
  <dcterms:modified xsi:type="dcterms:W3CDTF">2019-05-20T17:17:34Z</dcterms:modified>
</cp:coreProperties>
</file>